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6213" autoAdjust="0"/>
  </p:normalViewPr>
  <p:slideViewPr>
    <p:cSldViewPr showGuides="1">
      <p:cViewPr>
        <p:scale>
          <a:sx n="100" d="100"/>
          <a:sy n="100" d="100"/>
        </p:scale>
        <p:origin x="-123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0A1-F489-4FA9-9A59-1726F21DC77F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B4BB6-7101-4BF6-92AA-63B58EA75C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89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B4BB6-7101-4BF6-92AA-63B58EA75C2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703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199"/>
          <a:stretch/>
        </p:blipFill>
        <p:spPr>
          <a:xfrm>
            <a:off x="-2233" y="-164554"/>
            <a:ext cx="9144000" cy="530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9" y="638120"/>
            <a:ext cx="2193313" cy="4741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4467"/>
            <a:ext cx="2273601" cy="5075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03" y="664467"/>
            <a:ext cx="1985391" cy="44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40" y="627534"/>
            <a:ext cx="1833087" cy="4920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MECHANICAL &amp; GARAGE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01">
            <a:off x="1277443" y="2146949"/>
            <a:ext cx="169313" cy="680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29">
            <a:off x="5917521" y="2124078"/>
            <a:ext cx="164739" cy="538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257">
            <a:off x="8245590" y="2067625"/>
            <a:ext cx="169313" cy="68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9">
            <a:off x="3754615" y="2139702"/>
            <a:ext cx="169313" cy="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22</cp:revision>
  <dcterms:created xsi:type="dcterms:W3CDTF">2015-11-23T06:00:55Z</dcterms:created>
  <dcterms:modified xsi:type="dcterms:W3CDTF">2016-02-09T07:25:13Z</dcterms:modified>
</cp:coreProperties>
</file>